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64" r:id="rId3"/>
    <p:sldId id="263" r:id="rId4"/>
    <p:sldId id="258" r:id="rId5"/>
    <p:sldId id="260" r:id="rId6"/>
    <p:sldId id="259" r:id="rId7"/>
    <p:sldId id="261" r:id="rId8"/>
    <p:sldId id="262" r:id="rId9"/>
    <p:sldId id="257" r:id="rId10"/>
    <p:sldId id="267" r:id="rId11"/>
    <p:sldId id="265" r:id="rId12"/>
    <p:sldId id="266" r:id="rId13"/>
    <p:sldId id="268"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Matching Corresponding Points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2654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68</TotalTime>
  <Words>337</Words>
  <Application>Microsoft Macintosh PowerPoint</Application>
  <PresentationFormat>On-screen Show (4:3)</PresentationFormat>
  <Paragraphs>42</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Matching Corresponding Points</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Nicholas Kamper</cp:lastModifiedBy>
  <cp:revision>14</cp:revision>
  <dcterms:created xsi:type="dcterms:W3CDTF">2013-02-11T20:53:06Z</dcterms:created>
  <dcterms:modified xsi:type="dcterms:W3CDTF">2013-02-11T22:01:46Z</dcterms:modified>
</cp:coreProperties>
</file>